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T Sans Narrow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TSansNarrow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c4ddb28e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c4ddb28e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c4ddb28e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c4ddb28e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c4ddb28ed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c4ddb28ed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c4ddb28e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c4ddb28e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c4ddb28ed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c4ddb28ed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5c558383a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5c558383a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Exposing the Hidden Literacies</a:t>
            </a:r>
            <a:endParaRPr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By Jason Patel, Said Abouchedid Delgado,  Rutik Patel, Pruthvi Patel,  Patrick Stoebenau</a:t>
            </a:r>
            <a:endParaRPr sz="2400"/>
          </a:p>
        </p:txBody>
      </p:sp>
      <p:sp>
        <p:nvSpPr>
          <p:cNvPr id="56" name="Google Shape;56;p13"/>
          <p:cNvSpPr txBox="1"/>
          <p:nvPr/>
        </p:nvSpPr>
        <p:spPr>
          <a:xfrm rot="1387825">
            <a:off x="6730917" y="595872"/>
            <a:ext cx="1820657" cy="16027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CCCC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The creators of “LiteraC’s Get Degrees”</a:t>
            </a:r>
            <a:endParaRPr sz="1200">
              <a:solidFill>
                <a:srgbClr val="CCCCCC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CCCC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COPYRIGHTED</a:t>
            </a:r>
            <a:endParaRPr sz="1200">
              <a:solidFill>
                <a:srgbClr val="CCCCCC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Hidden Literacy of Engineering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2728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	</a:t>
            </a:r>
            <a:r>
              <a:rPr lang="en">
                <a:solidFill>
                  <a:srgbClr val="FFFFFF"/>
                </a:solidFill>
              </a:rPr>
              <a:t>FSAE (Formula Society of Automotive Engineers)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	</a:t>
            </a:r>
            <a:r>
              <a:rPr lang="en" sz="1400">
                <a:solidFill>
                  <a:srgbClr val="FFFFFF"/>
                </a:solidFill>
              </a:rPr>
              <a:t>The competitive engineering community contains major multiliteracies that many tend to neglect, but do not realize that communications, relationships, textual, and situational literacies all are imperative factors in being a successful team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-	Interests and discoveries about this discourse community 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7850" y="3036400"/>
            <a:ext cx="2235200" cy="16764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/>
          <p:nvPr/>
        </p:nvSpPr>
        <p:spPr>
          <a:xfrm>
            <a:off x="6357800" y="2719000"/>
            <a:ext cx="2235300" cy="2311200"/>
          </a:xfrm>
          <a:prstGeom prst="noSmoking">
            <a:avLst>
              <a:gd fmla="val 1875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000000"/>
              </a:highlight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338" y="3265438"/>
            <a:ext cx="2619375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Hidden Literacy of Website Development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are multiple literacies used in making a website that is engaging for the user?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Multiliteracies involved in website development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</a:t>
            </a:r>
            <a:r>
              <a:rPr lang="en"/>
              <a:t>omputational literacy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Social literacy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Design literacy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 learned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Design </a:t>
            </a:r>
            <a:r>
              <a:rPr lang="en"/>
              <a:t>philosophies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Literacies involved in website development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0" l="0" r="28057" t="0"/>
          <a:stretch/>
        </p:blipFill>
        <p:spPr>
          <a:xfrm>
            <a:off x="4875975" y="1487527"/>
            <a:ext cx="3518575" cy="274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 rotWithShape="1">
          <a:blip r:embed="rId4">
            <a:alphaModFix/>
          </a:blip>
          <a:srcRect b="12502" l="0" r="0" t="12495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Hidden Literacy of Psychological Development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4342500" cy="3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Multiliteracies used in influencing the learning process for a young child or toddler include: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-Relationship/Care literacy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-Social literacy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-Technological literacy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9475" y="1646054"/>
            <a:ext cx="3457375" cy="230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Hidden Literacy of The Stock Market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6725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Research Question :-  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“Why the failure rate is 90% </a:t>
            </a: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</a:t>
            </a: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people put </a:t>
            </a: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their</a:t>
            </a: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money in 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market and why people think it is a system like casino”  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-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Numerical </a:t>
            </a: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Literacy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Times New Roman"/>
              <a:buChar char="-"/>
            </a:pP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News Literacy</a:t>
            </a:r>
            <a:r>
              <a:rPr lang="en" sz="14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4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0125" y="1294025"/>
            <a:ext cx="3220025" cy="228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6400" y="3351600"/>
            <a:ext cx="3220025" cy="159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Hidden Literacy of Sport Fans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813425"/>
            <a:ext cx="4370100" cy="28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can Sports Unite People?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Interviews.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different answers constitute a different literacy.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Results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1800" y="1932525"/>
            <a:ext cx="4157398" cy="2338537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6625" y="3114025"/>
            <a:ext cx="3136950" cy="179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" sz="4000"/>
              <a:t>Every discourse community has skills and literacies that might not seem important on the outside, but makes a significant difference in the end. </a:t>
            </a:r>
            <a:endParaRPr sz="4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